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(PROJECT TITLE)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700784"/>
            <a:ext cx="8077200" cy="1499616"/>
          </a:xfrm>
        </p:spPr>
        <p:txBody>
          <a:bodyPr>
            <a:normAutofit/>
          </a:bodyPr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</a:rPr>
              <a:t>PRESENTED BY (GROUP MEMBER 1) AND (GROUP MEMBER 2)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5282184"/>
            <a:ext cx="8077200" cy="1499616"/>
          </a:xfrm>
          <a:prstGeom prst="rect">
            <a:avLst/>
          </a:prstGeom>
        </p:spPr>
        <p:txBody>
          <a:bodyPr vert="horz" lIns="118872" tIns="0" rIns="45720" bIns="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Devji\AppData\Local\Microsoft\Windows\Temporary Internet Files\Low\Content.IE5\OCKYU72X\logo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5964238"/>
            <a:ext cx="4863512" cy="7413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" y="6107668"/>
            <a:ext cx="2341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(Company Logo If Any)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581797" y="6324203"/>
            <a:ext cx="76200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>
          <a:xfrm>
            <a:off x="1371600" y="5105400"/>
            <a:ext cx="6858000" cy="609600"/>
          </a:xfrm>
          <a:prstGeom prst="rect">
            <a:avLst/>
          </a:prstGeom>
        </p:spPr>
        <p:txBody>
          <a:bodyPr vert="horz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latin typeface="+mj-lt"/>
                <a:ea typeface="+mj-ea"/>
                <a:cs typeface="+mj-cs"/>
              </a:rPr>
              <a:t>(One line description of the project)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(Maximum 01 (one) brief point about your company if any)</a:t>
            </a:r>
          </a:p>
          <a:p>
            <a:r>
              <a:rPr lang="en-US" dirty="0" smtClean="0"/>
              <a:t>(Maximum 05 (four) points to describe your project)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and Technologies 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Programming Language:</a:t>
            </a:r>
          </a:p>
          <a:p>
            <a:r>
              <a:rPr lang="en-US" dirty="0" smtClean="0"/>
              <a:t>Database:</a:t>
            </a:r>
          </a:p>
          <a:p>
            <a:r>
              <a:rPr lang="en-US" dirty="0" smtClean="0"/>
              <a:t>Operating System:</a:t>
            </a:r>
          </a:p>
          <a:p>
            <a:r>
              <a:rPr lang="en-US" dirty="0" smtClean="0"/>
              <a:t>IDE:</a:t>
            </a:r>
          </a:p>
          <a:p>
            <a:r>
              <a:rPr lang="en-US" dirty="0" smtClean="0"/>
              <a:t>Other Tools: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Entity Relationship </a:t>
            </a:r>
            <a:r>
              <a:rPr lang="en-US" dirty="0" smtClean="0"/>
              <a:t>Diagram </a:t>
            </a:r>
            <a:r>
              <a:rPr lang="en-US" smtClean="0"/>
              <a:t>(Optional)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(The diagram should be in following format)</a:t>
            </a:r>
          </a:p>
          <a:p>
            <a:r>
              <a:rPr lang="en-US" dirty="0" smtClean="0"/>
              <a:t>(You should know all notations that you use)</a:t>
            </a:r>
          </a:p>
        </p:txBody>
      </p:sp>
      <p:sp>
        <p:nvSpPr>
          <p:cNvPr id="15362" name="AutoShape 2" descr="http://survey.educause.edu/help/Inq5ERDiagram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3" name="Picture 3" descr="C:\Users\Devji\Desktop\Inq5ERDiagr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2324100"/>
            <a:ext cx="6115050" cy="40297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(Any points you think important)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(Include the most </a:t>
            </a:r>
            <a:r>
              <a:rPr lang="en-US" smtClean="0"/>
              <a:t>important work </a:t>
            </a:r>
            <a:r>
              <a:rPr lang="en-US" dirty="0" smtClean="0"/>
              <a:t>that is not already included in this format)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Exam seat number (Group Member 1): </a:t>
            </a:r>
          </a:p>
          <a:p>
            <a:endParaRPr lang="en-US" dirty="0" smtClean="0"/>
          </a:p>
          <a:p>
            <a:r>
              <a:rPr lang="en-US" dirty="0" smtClean="0"/>
              <a:t>Exam seat number (Group Member 2):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29</TotalTime>
  <Words>142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Origin</vt:lpstr>
      <vt:lpstr>(PROJECT TITLE)</vt:lpstr>
      <vt:lpstr>Project Introduction</vt:lpstr>
      <vt:lpstr>Tools and Technologies Used</vt:lpstr>
      <vt:lpstr>Entity Relationship Diagram (Optional)</vt:lpstr>
      <vt:lpstr>(Any points you think important)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</dc:title>
  <dc:creator>Devji</dc:creator>
  <cp:lastModifiedBy>STUDENT</cp:lastModifiedBy>
  <cp:revision>9</cp:revision>
  <dcterms:created xsi:type="dcterms:W3CDTF">2014-04-27T04:53:37Z</dcterms:created>
  <dcterms:modified xsi:type="dcterms:W3CDTF">2015-08-11T07:03:47Z</dcterms:modified>
</cp:coreProperties>
</file>